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887BA5-D939-423C-9DB0-1DD057C2969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A18EAF-96DE-40E9-BA05-DBEC09548B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dirty="0" smtClean="0">
                <a:latin typeface="Arial" pitchFamily="34" charset="0"/>
                <a:cs typeface="Arial" pitchFamily="34" charset="0"/>
              </a:rPr>
              <a:t>عزيزي الطالب:</a:t>
            </a:r>
          </a:p>
          <a:p>
            <a:pPr algn="r" rtl="1"/>
            <a:r>
              <a:rPr lang="ar-SA" sz="3600" dirty="0" smtClean="0">
                <a:latin typeface="Arial" pitchFamily="34" charset="0"/>
                <a:cs typeface="Arial" pitchFamily="34" charset="0"/>
              </a:rPr>
              <a:t>امامك كتيب صغير عن اعضاء النبتة واقسامها.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3600" dirty="0" smtClean="0">
                <a:latin typeface="Arial" pitchFamily="34" charset="0"/>
                <a:cs typeface="Arial" pitchFamily="34" charset="0"/>
              </a:rPr>
              <a:t> اقرأ الكتيب بتمعن.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3600" dirty="0" smtClean="0">
                <a:latin typeface="Arial" pitchFamily="34" charset="0"/>
                <a:cs typeface="Arial" pitchFamily="34" charset="0"/>
              </a:rPr>
              <a:t>اجب عن الاسئلة شفهيا.</a:t>
            </a:r>
          </a:p>
          <a:p>
            <a:pPr algn="r" rtl="1"/>
            <a:r>
              <a:rPr lang="ar-SA" sz="3600" dirty="0" smtClean="0">
                <a:latin typeface="Arial" pitchFamily="34" charset="0"/>
                <a:cs typeface="Arial" pitchFamily="34" charset="0"/>
              </a:rPr>
              <a:t>بعد ان انهيت القراءة والحل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3600" dirty="0" smtClean="0">
                <a:latin typeface="Arial" pitchFamily="34" charset="0"/>
                <a:cs typeface="Arial" pitchFamily="34" charset="0"/>
              </a:rPr>
              <a:t>اضغط على الرابط في نهاية الكتاب, واجب عن الاسئلة التي تظهر بعد فتح الرابط.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3600" dirty="0" smtClean="0">
                <a:latin typeface="Arial" pitchFamily="34" charset="0"/>
                <a:cs typeface="Arial" pitchFamily="34" charset="0"/>
              </a:rPr>
              <a:t>بعد الانتهاء من الحل اضغط على ارسال.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1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2" t="46490" r="9272" b="-2414"/>
          <a:stretch/>
        </p:blipFill>
        <p:spPr bwMode="auto">
          <a:xfrm>
            <a:off x="2123728" y="2492897"/>
            <a:ext cx="4824536" cy="248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764704"/>
            <a:ext cx="6624735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dirty="0" smtClean="0"/>
              <a:t>3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عندما نريد ان نروي النباتات,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فاننا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نسكب الماء على التربة لماذا؟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8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0" t="4041" r="26580"/>
          <a:stretch/>
        </p:blipFill>
        <p:spPr>
          <a:xfrm>
            <a:off x="17303" y="-1"/>
            <a:ext cx="4336473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0032" y="404664"/>
            <a:ext cx="35283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800" b="1" dirty="0">
                <a:latin typeface="Arial" pitchFamily="34" charset="0"/>
                <a:cs typeface="Arial" pitchFamily="34" charset="0"/>
              </a:rPr>
              <a:t>يوجد للنباتات اعضاء تبني جسمها. لهذه الاعضاء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وظائف مهمة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من اجل المحافظة على حياة النبتة, نموها وتطورها.</a:t>
            </a:r>
          </a:p>
          <a:p>
            <a:pPr algn="r" rtl="1">
              <a:lnSpc>
                <a:spcPct val="200000"/>
              </a:lnSpc>
            </a:pPr>
            <a:r>
              <a:rPr lang="ar-SA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r" rt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ورقة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ساق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جذر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ثمرة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76352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زهرة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6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344816" cy="5829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النباتات هي كائنات حية. تختلف عن الجمادات انها: 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تتنفس 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تتغذى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تنمو وتطور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تتكاثر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تجري اتصال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تموت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endParaRPr lang="ar-SA" sz="28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الانسان والحيوانات ايضا تنتمي لمجموعة الكائنات الحية</a:t>
            </a:r>
          </a:p>
        </p:txBody>
      </p:sp>
    </p:spTree>
    <p:extLst>
      <p:ext uri="{BB962C8B-B14F-4D97-AF65-F5344CB8AC3E}">
        <p14:creationId xmlns:p14="http://schemas.microsoft.com/office/powerpoint/2010/main" val="2011214767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355</TotalTime>
  <Words>115</Words>
  <Application>Microsoft Office PowerPoint</Application>
  <PresentationFormat>‫הצגה על המסך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זרם מדחף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‏‏משתמש Windows</cp:lastModifiedBy>
  <cp:revision>6</cp:revision>
  <dcterms:created xsi:type="dcterms:W3CDTF">2020-03-18T11:45:27Z</dcterms:created>
  <dcterms:modified xsi:type="dcterms:W3CDTF">2020-04-01T17:21:59Z</dcterms:modified>
</cp:coreProperties>
</file>